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F37"/>
    <a:srgbClr val="222E3B"/>
    <a:srgbClr val="3DA9E0"/>
    <a:srgbClr val="E9F8FD"/>
    <a:srgbClr val="E9F7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08A73A-96B6-E44C-A01E-291D88142F8D}" v="2" dt="2022-09-01T13:46:37.127"/>
    <p1510:client id="{2589F72A-B666-277E-BFFF-66EC833EFEEC}" v="79" dt="2022-09-01T13:50:11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70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3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 Tonies" userId="5a4a4e5b-4231-4089-9fda-fbc3baa26876" providerId="ADAL" clId="{1308A73A-96B6-E44C-A01E-291D88142F8D}"/>
    <pc:docChg chg="custSel modSld modMainMaster">
      <pc:chgData name="Robin Tonies" userId="5a4a4e5b-4231-4089-9fda-fbc3baa26876" providerId="ADAL" clId="{1308A73A-96B6-E44C-A01E-291D88142F8D}" dt="2022-09-01T13:46:37.127" v="7"/>
      <pc:docMkLst>
        <pc:docMk/>
      </pc:docMkLst>
      <pc:sldChg chg="modSp mod">
        <pc:chgData name="Robin Tonies" userId="5a4a4e5b-4231-4089-9fda-fbc3baa26876" providerId="ADAL" clId="{1308A73A-96B6-E44C-A01E-291D88142F8D}" dt="2022-09-01T13:45:59.206" v="1" actId="27636"/>
        <pc:sldMkLst>
          <pc:docMk/>
          <pc:sldMk cId="1177757892" sldId="265"/>
        </pc:sldMkLst>
        <pc:spChg chg="mod">
          <ac:chgData name="Robin Tonies" userId="5a4a4e5b-4231-4089-9fda-fbc3baa26876" providerId="ADAL" clId="{1308A73A-96B6-E44C-A01E-291D88142F8D}" dt="2022-09-01T13:45:59.206" v="1" actId="27636"/>
          <ac:spMkLst>
            <pc:docMk/>
            <pc:sldMk cId="1177757892" sldId="265"/>
            <ac:spMk id="6" creationId="{AC3DCC65-C5CF-D4DE-1C3C-B01FC859A873}"/>
          </ac:spMkLst>
        </pc:spChg>
      </pc:sldChg>
      <pc:sldChg chg="modSp mod">
        <pc:chgData name="Robin Tonies" userId="5a4a4e5b-4231-4089-9fda-fbc3baa26876" providerId="ADAL" clId="{1308A73A-96B6-E44C-A01E-291D88142F8D}" dt="2022-09-01T13:45:59.287" v="3" actId="27636"/>
        <pc:sldMkLst>
          <pc:docMk/>
          <pc:sldMk cId="2767815903" sldId="268"/>
        </pc:sldMkLst>
        <pc:spChg chg="mod">
          <ac:chgData name="Robin Tonies" userId="5a4a4e5b-4231-4089-9fda-fbc3baa26876" providerId="ADAL" clId="{1308A73A-96B6-E44C-A01E-291D88142F8D}" dt="2022-09-01T13:45:59.283" v="2" actId="27636"/>
          <ac:spMkLst>
            <pc:docMk/>
            <pc:sldMk cId="2767815903" sldId="268"/>
            <ac:spMk id="4" creationId="{9F3132C9-7FE8-47F1-AF7B-CCE2838A83D2}"/>
          </ac:spMkLst>
        </pc:spChg>
        <pc:spChg chg="mod">
          <ac:chgData name="Robin Tonies" userId="5a4a4e5b-4231-4089-9fda-fbc3baa26876" providerId="ADAL" clId="{1308A73A-96B6-E44C-A01E-291D88142F8D}" dt="2022-09-01T13:45:59.287" v="3" actId="27636"/>
          <ac:spMkLst>
            <pc:docMk/>
            <pc:sldMk cId="2767815903" sldId="268"/>
            <ac:spMk id="5" creationId="{7CF80E8B-63AF-9F3C-493F-F7193EC4454B}"/>
          </ac:spMkLst>
        </pc:spChg>
      </pc:sldChg>
      <pc:sldChg chg="addSp delSp modSp mod">
        <pc:chgData name="Robin Tonies" userId="5a4a4e5b-4231-4089-9fda-fbc3baa26876" providerId="ADAL" clId="{1308A73A-96B6-E44C-A01E-291D88142F8D}" dt="2022-09-01T13:46:37.127" v="7"/>
        <pc:sldMkLst>
          <pc:docMk/>
          <pc:sldMk cId="554736999" sldId="270"/>
        </pc:sldMkLst>
        <pc:spChg chg="add del mod">
          <ac:chgData name="Robin Tonies" userId="5a4a4e5b-4231-4089-9fda-fbc3baa26876" providerId="ADAL" clId="{1308A73A-96B6-E44C-A01E-291D88142F8D}" dt="2022-09-01T13:46:02.186" v="5"/>
          <ac:spMkLst>
            <pc:docMk/>
            <pc:sldMk cId="554736999" sldId="270"/>
            <ac:spMk id="2" creationId="{101889D9-BE40-A220-9A51-A2C00B288F14}"/>
          </ac:spMkLst>
        </pc:spChg>
        <pc:spChg chg="add mod">
          <ac:chgData name="Robin Tonies" userId="5a4a4e5b-4231-4089-9fda-fbc3baa26876" providerId="ADAL" clId="{1308A73A-96B6-E44C-A01E-291D88142F8D}" dt="2022-09-01T13:46:37.127" v="7"/>
          <ac:spMkLst>
            <pc:docMk/>
            <pc:sldMk cId="554736999" sldId="270"/>
            <ac:spMk id="3" creationId="{4DDBAA14-26E9-3A6E-905A-0B19EB4F24EA}"/>
          </ac:spMkLst>
        </pc:spChg>
      </pc:sldChg>
      <pc:sldMasterChg chg="modSldLayout">
        <pc:chgData name="Robin Tonies" userId="5a4a4e5b-4231-4089-9fda-fbc3baa26876" providerId="ADAL" clId="{1308A73A-96B6-E44C-A01E-291D88142F8D}" dt="2022-09-01T13:46:30.538" v="6" actId="478"/>
        <pc:sldMasterMkLst>
          <pc:docMk/>
          <pc:sldMasterMk cId="2056100951" sldId="2147483648"/>
        </pc:sldMasterMkLst>
        <pc:sldLayoutChg chg="delSp mod">
          <pc:chgData name="Robin Tonies" userId="5a4a4e5b-4231-4089-9fda-fbc3baa26876" providerId="ADAL" clId="{1308A73A-96B6-E44C-A01E-291D88142F8D}" dt="2022-09-01T13:46:30.538" v="6" actId="478"/>
          <pc:sldLayoutMkLst>
            <pc:docMk/>
            <pc:sldMasterMk cId="2056100951" sldId="2147483648"/>
            <pc:sldLayoutMk cId="2940698649" sldId="2147483666"/>
          </pc:sldLayoutMkLst>
          <pc:spChg chg="del">
            <ac:chgData name="Robin Tonies" userId="5a4a4e5b-4231-4089-9fda-fbc3baa26876" providerId="ADAL" clId="{1308A73A-96B6-E44C-A01E-291D88142F8D}" dt="2022-09-01T13:46:30.538" v="6" actId="478"/>
            <ac:spMkLst>
              <pc:docMk/>
              <pc:sldMasterMk cId="2056100951" sldId="2147483648"/>
              <pc:sldLayoutMk cId="2940698649" sldId="2147483666"/>
              <ac:spMk id="17" creationId="{0346A3AC-9F5F-674E-B95F-CEEB07FCDCB2}"/>
            </ac:spMkLst>
          </pc:spChg>
        </pc:sldLayoutChg>
      </pc:sldMasterChg>
    </pc:docChg>
  </pc:docChgLst>
  <pc:docChgLst>
    <pc:chgData name="Kelly Burger" userId="S::kelly@wijzijnmeo.nl::ecc5ba38-fa4e-4eb3-b5a6-28e593f40b9f" providerId="AD" clId="Web-{2589F72A-B666-277E-BFFF-66EC833EFEEC}"/>
    <pc:docChg chg="modSld">
      <pc:chgData name="Kelly Burger" userId="S::kelly@wijzijnmeo.nl::ecc5ba38-fa4e-4eb3-b5a6-28e593f40b9f" providerId="AD" clId="Web-{2589F72A-B666-277E-BFFF-66EC833EFEEC}" dt="2022-09-01T13:50:06.237" v="38" actId="20577"/>
      <pc:docMkLst>
        <pc:docMk/>
      </pc:docMkLst>
      <pc:sldChg chg="modSp">
        <pc:chgData name="Kelly Burger" userId="S::kelly@wijzijnmeo.nl::ecc5ba38-fa4e-4eb3-b5a6-28e593f40b9f" providerId="AD" clId="Web-{2589F72A-B666-277E-BFFF-66EC833EFEEC}" dt="2022-09-01T13:50:06.237" v="38" actId="20577"/>
        <pc:sldMkLst>
          <pc:docMk/>
          <pc:sldMk cId="554736999" sldId="270"/>
        </pc:sldMkLst>
        <pc:spChg chg="mod">
          <ac:chgData name="Kelly Burger" userId="S::kelly@wijzijnmeo.nl::ecc5ba38-fa4e-4eb3-b5a6-28e593f40b9f" providerId="AD" clId="Web-{2589F72A-B666-277E-BFFF-66EC833EFEEC}" dt="2022-09-01T13:50:06.237" v="38" actId="20577"/>
          <ac:spMkLst>
            <pc:docMk/>
            <pc:sldMk cId="554736999" sldId="270"/>
            <ac:spMk id="3" creationId="{4DDBAA14-26E9-3A6E-905A-0B19EB4F24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BEBED-AA4E-3D48-BDAB-354CDBBB254C}" type="datetimeFigureOut">
              <a:rPr lang="nl-NL" smtClean="0"/>
              <a:t>1-9-2022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B43D4-72B3-9F41-AE7B-FB0A9B644E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5695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linkedin.com/company/wijzijnmeo/" TargetMode="External"/><Relationship Id="rId7" Type="http://schemas.openxmlformats.org/officeDocument/2006/relationships/hyperlink" Target="https://www.facebook.com/wijzijnmeo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s://www.instagram.com/wijzijnmeo/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hyperlink" Target="https://twitter.com/wijzijnmeo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3B510D7E-9816-3C4A-9D04-D10214B8B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366" y="5969761"/>
            <a:ext cx="8021715" cy="452167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D0D01E29-0FC6-A54D-B1E6-6DFD8E314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366" y="5280428"/>
            <a:ext cx="8021715" cy="539604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</p:spTree>
    <p:extLst>
      <p:ext uri="{BB962C8B-B14F-4D97-AF65-F5344CB8AC3E}">
        <p14:creationId xmlns:p14="http://schemas.microsoft.com/office/powerpoint/2010/main" val="278621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CC960E2F-1C44-3546-A4B0-A920383C90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74738" y="2008228"/>
            <a:ext cx="10617262" cy="373263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5DCBC5A3-E8AC-91CB-9CCB-B79D78622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4738" y="1595628"/>
            <a:ext cx="8021715" cy="256642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C5B106FC-167F-1393-6F15-08BA4FAF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738" y="1117141"/>
            <a:ext cx="8021715" cy="386644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62DD60FE-96AD-F0F8-454B-64AC6C16D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404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51A39139-C63B-5747-B624-DB6E81B9D6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0848" y="2462869"/>
            <a:ext cx="2644775" cy="228215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DED7F6B0-22F4-E944-9277-56B3A8ECDC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46379" y="2462869"/>
            <a:ext cx="2644775" cy="228215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3" name="Tijdelijke aanduiding voor afbeelding 11">
            <a:extLst>
              <a:ext uri="{FF2B5EF4-FFF2-40B4-BE49-F238E27FC236}">
                <a16:creationId xmlns:a16="http://schemas.microsoft.com/office/drawing/2014/main" id="{6CA64FD1-6076-F34B-8521-A97D794333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232157" y="2462869"/>
            <a:ext cx="2644775" cy="228215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4" name="Tijdelijke aanduiding voor afbeelding 11">
            <a:extLst>
              <a:ext uri="{FF2B5EF4-FFF2-40B4-BE49-F238E27FC236}">
                <a16:creationId xmlns:a16="http://schemas.microsoft.com/office/drawing/2014/main" id="{C4A1B636-FCD8-4B4F-919F-7CB521CC0CC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91302" y="2462869"/>
            <a:ext cx="2644775" cy="228215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5F42569-093C-9547-9F05-7D34FAA2B667}"/>
              </a:ext>
            </a:extLst>
          </p:cNvPr>
          <p:cNvSpPr/>
          <p:nvPr userDrawn="1"/>
        </p:nvSpPr>
        <p:spPr>
          <a:xfrm>
            <a:off x="500848" y="4929867"/>
            <a:ext cx="2644774" cy="348152"/>
          </a:xfrm>
          <a:prstGeom prst="rect">
            <a:avLst/>
          </a:prstGeom>
          <a:solidFill>
            <a:srgbClr val="3DA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6970106B-8B15-334B-A726-52AAFCD7EE58}"/>
              </a:ext>
            </a:extLst>
          </p:cNvPr>
          <p:cNvSpPr/>
          <p:nvPr userDrawn="1"/>
        </p:nvSpPr>
        <p:spPr>
          <a:xfrm>
            <a:off x="6219691" y="4929867"/>
            <a:ext cx="2644773" cy="348152"/>
          </a:xfrm>
          <a:prstGeom prst="rect">
            <a:avLst/>
          </a:prstGeom>
          <a:solidFill>
            <a:srgbClr val="3DA9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F3C1ED4A-183C-A142-8DEF-26201B45FB7A}"/>
              </a:ext>
            </a:extLst>
          </p:cNvPr>
          <p:cNvSpPr/>
          <p:nvPr userDrawn="1"/>
        </p:nvSpPr>
        <p:spPr>
          <a:xfrm>
            <a:off x="3368335" y="4922577"/>
            <a:ext cx="2667741" cy="348152"/>
          </a:xfrm>
          <a:prstGeom prst="rect">
            <a:avLst/>
          </a:prstGeom>
          <a:solidFill>
            <a:srgbClr val="DE5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222E3B"/>
              </a:solidFill>
            </a:endParaRPr>
          </a:p>
        </p:txBody>
      </p:sp>
      <p:sp>
        <p:nvSpPr>
          <p:cNvPr id="27" name="Tijdelijke aanduiding voor dianummer 5">
            <a:extLst>
              <a:ext uri="{FF2B5EF4-FFF2-40B4-BE49-F238E27FC236}">
                <a16:creationId xmlns:a16="http://schemas.microsoft.com/office/drawing/2014/main" id="{F7EF4C5B-90D1-CD49-872C-7E8ECBD21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75FD68AA-13B8-094C-B1AD-D7F5EE2AA646}"/>
              </a:ext>
            </a:extLst>
          </p:cNvPr>
          <p:cNvSpPr/>
          <p:nvPr userDrawn="1"/>
        </p:nvSpPr>
        <p:spPr>
          <a:xfrm>
            <a:off x="9007136" y="4922577"/>
            <a:ext cx="2684016" cy="348152"/>
          </a:xfrm>
          <a:prstGeom prst="rect">
            <a:avLst/>
          </a:prstGeom>
          <a:solidFill>
            <a:srgbClr val="DE5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222E3B"/>
              </a:solidFill>
            </a:endParaRPr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4DD32971-D794-BE41-B0F3-AC04ADB8C3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0063" y="4929867"/>
            <a:ext cx="2644774" cy="347662"/>
          </a:xfrm>
        </p:spPr>
        <p:txBody>
          <a:bodyPr anchor="ctr">
            <a:noAutofit/>
          </a:bodyPr>
          <a:lstStyle>
            <a:lvl1pPr marL="0" indent="0"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>
              <a:defRPr sz="1050" b="0" i="0">
                <a:latin typeface="Ubuntu" panose="020B0504030602030204" pitchFamily="34" charset="0"/>
              </a:defRPr>
            </a:lvl2pPr>
            <a:lvl3pPr>
              <a:defRPr sz="1050" b="0" i="0">
                <a:latin typeface="Ubuntu" panose="020B0504030602030204" pitchFamily="34" charset="0"/>
              </a:defRPr>
            </a:lvl3pPr>
            <a:lvl4pPr>
              <a:defRPr sz="1050" b="0" i="0">
                <a:latin typeface="Ubuntu" panose="020B0504030602030204" pitchFamily="34" charset="0"/>
              </a:defRPr>
            </a:lvl4pPr>
            <a:lvl5pPr>
              <a:defRPr sz="1050" b="0" i="0"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Onderwerp 1</a:t>
            </a:r>
          </a:p>
        </p:txBody>
      </p:sp>
      <p:sp>
        <p:nvSpPr>
          <p:cNvPr id="32" name="Tijdelijke aanduiding voor tekst 30">
            <a:extLst>
              <a:ext uri="{FF2B5EF4-FFF2-40B4-BE49-F238E27FC236}">
                <a16:creationId xmlns:a16="http://schemas.microsoft.com/office/drawing/2014/main" id="{18BD98D2-964D-5D47-BF6D-722B2CCE03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91302" y="4910655"/>
            <a:ext cx="2644775" cy="347662"/>
          </a:xfrm>
        </p:spPr>
        <p:txBody>
          <a:bodyPr anchor="ctr">
            <a:noAutofit/>
          </a:bodyPr>
          <a:lstStyle>
            <a:lvl1pPr marL="0" indent="0"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>
              <a:defRPr sz="1050" b="0" i="0">
                <a:latin typeface="Ubuntu" panose="020B0504030602030204" pitchFamily="34" charset="0"/>
              </a:defRPr>
            </a:lvl2pPr>
            <a:lvl3pPr>
              <a:defRPr sz="1050" b="0" i="0">
                <a:latin typeface="Ubuntu" panose="020B0504030602030204" pitchFamily="34" charset="0"/>
              </a:defRPr>
            </a:lvl3pPr>
            <a:lvl4pPr>
              <a:defRPr sz="1050" b="0" i="0">
                <a:latin typeface="Ubuntu" panose="020B0504030602030204" pitchFamily="34" charset="0"/>
              </a:defRPr>
            </a:lvl4pPr>
            <a:lvl5pPr>
              <a:defRPr sz="1050" b="0" i="0"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Onderwerp 2</a:t>
            </a:r>
          </a:p>
        </p:txBody>
      </p:sp>
      <p:sp>
        <p:nvSpPr>
          <p:cNvPr id="33" name="Tijdelijke aanduiding voor tekst 30">
            <a:extLst>
              <a:ext uri="{FF2B5EF4-FFF2-40B4-BE49-F238E27FC236}">
                <a16:creationId xmlns:a16="http://schemas.microsoft.com/office/drawing/2014/main" id="{01C295D3-3ECA-9A47-8188-2FBBCABB30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06110" y="4910655"/>
            <a:ext cx="2685042" cy="347662"/>
          </a:xfrm>
        </p:spPr>
        <p:txBody>
          <a:bodyPr anchor="ctr">
            <a:noAutofit/>
          </a:bodyPr>
          <a:lstStyle>
            <a:lvl1pPr marL="0" indent="0"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>
              <a:defRPr sz="1050" b="0" i="0">
                <a:latin typeface="Ubuntu" panose="020B0504030602030204" pitchFamily="34" charset="0"/>
              </a:defRPr>
            </a:lvl2pPr>
            <a:lvl3pPr>
              <a:defRPr sz="1050" b="0" i="0">
                <a:latin typeface="Ubuntu" panose="020B0504030602030204" pitchFamily="34" charset="0"/>
              </a:defRPr>
            </a:lvl3pPr>
            <a:lvl4pPr>
              <a:defRPr sz="1050" b="0" i="0">
                <a:latin typeface="Ubuntu" panose="020B0504030602030204" pitchFamily="34" charset="0"/>
              </a:defRPr>
            </a:lvl4pPr>
            <a:lvl5pPr>
              <a:defRPr sz="1050" b="0" i="0"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Onderwerp 4</a:t>
            </a:r>
          </a:p>
        </p:txBody>
      </p:sp>
      <p:sp>
        <p:nvSpPr>
          <p:cNvPr id="34" name="Tijdelijke aanduiding voor tekst 30">
            <a:extLst>
              <a:ext uri="{FF2B5EF4-FFF2-40B4-BE49-F238E27FC236}">
                <a16:creationId xmlns:a16="http://schemas.microsoft.com/office/drawing/2014/main" id="{D0862D89-62DB-544B-9360-064945F93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0379" y="4929867"/>
            <a:ext cx="2644085" cy="347662"/>
          </a:xfrm>
        </p:spPr>
        <p:txBody>
          <a:bodyPr anchor="ctr">
            <a:noAutofit/>
          </a:bodyPr>
          <a:lstStyle>
            <a:lvl1pPr marL="0" indent="0"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>
              <a:defRPr sz="1050" b="0" i="0">
                <a:latin typeface="Ubuntu" panose="020B0504030602030204" pitchFamily="34" charset="0"/>
              </a:defRPr>
            </a:lvl2pPr>
            <a:lvl3pPr>
              <a:defRPr sz="1050" b="0" i="0">
                <a:latin typeface="Ubuntu" panose="020B0504030602030204" pitchFamily="34" charset="0"/>
              </a:defRPr>
            </a:lvl3pPr>
            <a:lvl4pPr>
              <a:defRPr sz="1050" b="0" i="0">
                <a:latin typeface="Ubuntu" panose="020B0504030602030204" pitchFamily="34" charset="0"/>
              </a:defRPr>
            </a:lvl4pPr>
            <a:lvl5pPr>
              <a:defRPr sz="1050" b="0" i="0"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Onderwerp 3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2A869FE6-7F66-0180-43C2-ABDC17C04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4738" y="1047080"/>
            <a:ext cx="8021715" cy="348152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3" name="Titel 10">
            <a:extLst>
              <a:ext uri="{FF2B5EF4-FFF2-40B4-BE49-F238E27FC236}">
                <a16:creationId xmlns:a16="http://schemas.microsoft.com/office/drawing/2014/main" id="{669CF0B4-4338-B5CF-9AAD-F6A205C94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738" y="515244"/>
            <a:ext cx="8021715" cy="452167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</p:spTree>
    <p:extLst>
      <p:ext uri="{BB962C8B-B14F-4D97-AF65-F5344CB8AC3E}">
        <p14:creationId xmlns:p14="http://schemas.microsoft.com/office/powerpoint/2010/main" val="227040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ofdstuk pagina's met menu item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51A39139-C63B-5747-B624-DB6E81B9D6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103415"/>
            <a:ext cx="12192000" cy="355996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65966C-70E7-FF4C-8833-5724F36E41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18551" y="5158229"/>
            <a:ext cx="3312907" cy="843379"/>
          </a:xfrm>
          <a:solidFill>
            <a:srgbClr val="DE5F37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2pPr>
            <a:lvl3pPr marL="9144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3pPr>
            <a:lvl4pPr marL="13716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4pPr>
            <a:lvl5pPr marL="18288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“Tekstblok die je kan gebruiken </a:t>
            </a:r>
            <a:br>
              <a:rPr lang="nl-NL" dirty="0"/>
            </a:br>
            <a:r>
              <a:rPr lang="nl-NL" dirty="0"/>
              <a:t>als </a:t>
            </a:r>
            <a:r>
              <a:rPr lang="nl-NL" dirty="0" err="1"/>
              <a:t>teaser</a:t>
            </a:r>
            <a:r>
              <a:rPr lang="nl-NL" dirty="0"/>
              <a:t> of quote.”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9D3069-7E89-8901-193E-24DF3CC5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  <p:sp>
        <p:nvSpPr>
          <p:cNvPr id="9" name="Ondertitel 2">
            <a:extLst>
              <a:ext uri="{FF2B5EF4-FFF2-40B4-BE49-F238E27FC236}">
                <a16:creationId xmlns:a16="http://schemas.microsoft.com/office/drawing/2014/main" id="{39DFD34E-D6A6-0B3A-657E-A860BF1C1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4738" y="1264773"/>
            <a:ext cx="8021715" cy="213233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3B6BAA29-1E99-6DD0-AF6C-5C589DDB39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4738" y="766035"/>
            <a:ext cx="8021715" cy="428584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</p:spTree>
    <p:extLst>
      <p:ext uri="{BB962C8B-B14F-4D97-AF65-F5344CB8AC3E}">
        <p14:creationId xmlns:p14="http://schemas.microsoft.com/office/powerpoint/2010/main" val="107815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met bee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11AED3-EA0C-1F47-93A8-4B6AEECE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50" y="1719037"/>
            <a:ext cx="5864440" cy="3011038"/>
          </a:xfrm>
        </p:spPr>
        <p:txBody>
          <a:bodyPr>
            <a:normAutofit/>
          </a:bodyPr>
          <a:lstStyle>
            <a:lvl1pPr>
              <a:defRPr sz="1200" b="0" i="0">
                <a:latin typeface="Ubuntu" panose="020B050403060203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BA1167C-E859-5843-9C96-A6F7B8E6F1C1}"/>
              </a:ext>
            </a:extLst>
          </p:cNvPr>
          <p:cNvSpPr/>
          <p:nvPr userDrawn="1"/>
        </p:nvSpPr>
        <p:spPr>
          <a:xfrm>
            <a:off x="7535332" y="0"/>
            <a:ext cx="4656667" cy="6858000"/>
          </a:xfrm>
          <a:prstGeom prst="rect">
            <a:avLst/>
          </a:prstGeom>
          <a:solidFill>
            <a:srgbClr val="E9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7C7C4EDB-F635-9942-9633-8058400043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42088" y="427809"/>
            <a:ext cx="4972579" cy="5849423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34C12D63-9F6C-9FE6-50EC-B575FD707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094AF978-AD02-37F1-B419-424EF20ED140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00850" y="879975"/>
            <a:ext cx="5864440" cy="627089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5" name="Titel 10">
            <a:extLst>
              <a:ext uri="{FF2B5EF4-FFF2-40B4-BE49-F238E27FC236}">
                <a16:creationId xmlns:a16="http://schemas.microsoft.com/office/drawing/2014/main" id="{9A0B21DB-DC09-5309-CCF6-12650FFB8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0850" y="427808"/>
            <a:ext cx="5864440" cy="452167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</p:spTree>
    <p:extLst>
      <p:ext uri="{BB962C8B-B14F-4D97-AF65-F5344CB8AC3E}">
        <p14:creationId xmlns:p14="http://schemas.microsoft.com/office/powerpoint/2010/main" val="37518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lomming met beeld gespiege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11AED3-EA0C-1F47-93A8-4B6AEECE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6712" y="1543207"/>
            <a:ext cx="5864440" cy="3011038"/>
          </a:xfrm>
        </p:spPr>
        <p:txBody>
          <a:bodyPr>
            <a:normAutofit/>
          </a:bodyPr>
          <a:lstStyle>
            <a:lvl1pPr>
              <a:defRPr sz="1200" b="0" i="0">
                <a:latin typeface="Ubuntu" panose="020B050403060203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BA1167C-E859-5843-9C96-A6F7B8E6F1C1}"/>
              </a:ext>
            </a:extLst>
          </p:cNvPr>
          <p:cNvSpPr/>
          <p:nvPr userDrawn="1"/>
        </p:nvSpPr>
        <p:spPr>
          <a:xfrm>
            <a:off x="0" y="0"/>
            <a:ext cx="4656667" cy="6858000"/>
          </a:xfrm>
          <a:prstGeom prst="rect">
            <a:avLst/>
          </a:prstGeom>
          <a:solidFill>
            <a:srgbClr val="E9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7C7C4EDB-F635-9942-9633-8058400043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0848" y="499086"/>
            <a:ext cx="4972579" cy="575343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4E4EDABA-8344-9A64-7E80-1740ED2CE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4086" y="6436421"/>
            <a:ext cx="2267066" cy="347663"/>
          </a:xfrm>
        </p:spPr>
        <p:txBody>
          <a:bodyPr anchor="t"/>
          <a:lstStyle>
            <a:lvl1pPr algn="r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F97C4F2B-4AF1-677E-7904-522265F17ED5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826712" y="5866953"/>
            <a:ext cx="5864440" cy="347664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5" name="Titel 10">
            <a:extLst>
              <a:ext uri="{FF2B5EF4-FFF2-40B4-BE49-F238E27FC236}">
                <a16:creationId xmlns:a16="http://schemas.microsoft.com/office/drawing/2014/main" id="{E1128B21-90B4-B942-E340-38048B85ED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6712" y="5408387"/>
            <a:ext cx="5864440" cy="347663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</p:spTree>
    <p:extLst>
      <p:ext uri="{BB962C8B-B14F-4D97-AF65-F5344CB8AC3E}">
        <p14:creationId xmlns:p14="http://schemas.microsoft.com/office/powerpoint/2010/main" val="29380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somming met bee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2BA1167C-E859-5843-9C96-A6F7B8E6F1C1}"/>
              </a:ext>
            </a:extLst>
          </p:cNvPr>
          <p:cNvSpPr/>
          <p:nvPr userDrawn="1"/>
        </p:nvSpPr>
        <p:spPr>
          <a:xfrm>
            <a:off x="9512301" y="0"/>
            <a:ext cx="2679699" cy="6858000"/>
          </a:xfrm>
          <a:prstGeom prst="rect">
            <a:avLst/>
          </a:prstGeom>
          <a:solidFill>
            <a:srgbClr val="E9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11AED3-EA0C-1F47-93A8-4B6AEECE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849" y="3159694"/>
            <a:ext cx="5099852" cy="2437601"/>
          </a:xfrm>
        </p:spPr>
        <p:txBody>
          <a:bodyPr>
            <a:normAutofit/>
          </a:bodyPr>
          <a:lstStyle>
            <a:lvl1pPr>
              <a:defRPr sz="1200" b="0" i="0">
                <a:latin typeface="Ubuntu" panose="020B0504030602030204" pitchFamily="34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7C7C4EDB-F635-9942-9633-8058400043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0849" y="445726"/>
            <a:ext cx="2470952" cy="243760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78556375-5C3F-D044-BFC3-152523D5DEF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29749" y="445726"/>
            <a:ext cx="2470952" cy="243760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62E3F426-BB52-3D40-8782-0B9859610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86453" y="3159694"/>
            <a:ext cx="2470952" cy="2437601"/>
          </a:xfrm>
          <a:solidFill>
            <a:srgbClr val="DE5F37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1100" b="0" i="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2pPr>
            <a:lvl3pPr marL="9144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3pPr>
            <a:lvl4pPr marL="13716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4pPr>
            <a:lvl5pPr marL="1828800" indent="0">
              <a:buNone/>
              <a:defRPr sz="1000" b="0" i="0">
                <a:solidFill>
                  <a:schemeClr val="bg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nl-NL" dirty="0"/>
              <a:t>“Tekstblok die je kan gebruiken </a:t>
            </a:r>
            <a:br>
              <a:rPr lang="nl-NL" dirty="0"/>
            </a:br>
            <a:r>
              <a:rPr lang="nl-NL" dirty="0"/>
              <a:t>als </a:t>
            </a:r>
            <a:r>
              <a:rPr lang="nl-NL" dirty="0" err="1"/>
              <a:t>teaser</a:t>
            </a:r>
            <a:r>
              <a:rPr lang="nl-NL" dirty="0"/>
              <a:t> of quote.”</a:t>
            </a:r>
          </a:p>
        </p:txBody>
      </p:sp>
      <p:sp>
        <p:nvSpPr>
          <p:cNvPr id="2" name="Tijdelijke aanduiding voor afbeelding 11">
            <a:extLst>
              <a:ext uri="{FF2B5EF4-FFF2-40B4-BE49-F238E27FC236}">
                <a16:creationId xmlns:a16="http://schemas.microsoft.com/office/drawing/2014/main" id="{BAF1D9A2-A4E8-F64A-F42A-55A16A85D05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86452" y="445726"/>
            <a:ext cx="2470952" cy="2437601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D2CF99E3-B235-5363-67C0-142F5115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249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slomming met beeld gespiege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311AED3-EA0C-1F47-93A8-4B6AEECEB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2691262"/>
            <a:ext cx="5163352" cy="3011038"/>
          </a:xfrm>
        </p:spPr>
        <p:txBody>
          <a:bodyPr>
            <a:normAutofit/>
          </a:bodyPr>
          <a:lstStyle>
            <a:lvl1pPr>
              <a:defRPr sz="1200" b="0" i="0">
                <a:latin typeface="Ubuntu" panose="020B050403060203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7C7C4EDB-F635-9942-9633-80584000438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7700" y="2"/>
            <a:ext cx="2908300" cy="364524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0" name="Tijdelijke aanduiding voor afbeelding 11">
            <a:extLst>
              <a:ext uri="{FF2B5EF4-FFF2-40B4-BE49-F238E27FC236}">
                <a16:creationId xmlns:a16="http://schemas.microsoft.com/office/drawing/2014/main" id="{04B3CABA-5ACB-424C-B185-54FD4946251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87700" y="3793525"/>
            <a:ext cx="2908300" cy="1908776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11" name="Tijdelijke aanduiding voor afbeelding 11">
            <a:extLst>
              <a:ext uri="{FF2B5EF4-FFF2-40B4-BE49-F238E27FC236}">
                <a16:creationId xmlns:a16="http://schemas.microsoft.com/office/drawing/2014/main" id="{7B2BA209-86D4-5944-9B11-F3F3F9ADCAA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7000" y="1284416"/>
            <a:ext cx="2908300" cy="509022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050" b="0" i="0"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Plaats hier een afbeelding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EEF43265-EC5A-695C-4E9F-97F0E01B1F5E}"/>
              </a:ext>
            </a:extLst>
          </p:cNvPr>
          <p:cNvSpPr>
            <a:spLocks noGrp="1"/>
          </p:cNvSpPr>
          <p:nvPr>
            <p:ph type="subTitle" idx="17"/>
          </p:nvPr>
        </p:nvSpPr>
        <p:spPr>
          <a:xfrm>
            <a:off x="6527800" y="2042089"/>
            <a:ext cx="5163352" cy="299463"/>
          </a:xfrm>
        </p:spPr>
        <p:txBody>
          <a:bodyPr>
            <a:noAutofit/>
          </a:bodyPr>
          <a:lstStyle>
            <a:lvl1pPr marL="0" indent="0" algn="l">
              <a:buNone/>
              <a:defRPr sz="15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A4292EB1-A485-67F6-B126-B283C607FA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7800" y="1592898"/>
            <a:ext cx="5163352" cy="299462"/>
          </a:xfrm>
        </p:spPr>
        <p:txBody>
          <a:bodyPr>
            <a:normAutofit/>
          </a:bodyPr>
          <a:lstStyle>
            <a:lvl1pPr>
              <a:defRPr lang="nl-NL" sz="24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86A474D9-9168-61D3-BFBC-2306653FB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477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C5727582-6B46-2543-AE5D-D9BC8F5D0879}"/>
              </a:ext>
            </a:extLst>
          </p:cNvPr>
          <p:cNvSpPr/>
          <p:nvPr userDrawn="1"/>
        </p:nvSpPr>
        <p:spPr>
          <a:xfrm>
            <a:off x="-16693" y="0"/>
            <a:ext cx="12208693" cy="1953491"/>
          </a:xfrm>
          <a:prstGeom prst="rect">
            <a:avLst/>
          </a:prstGeom>
          <a:solidFill>
            <a:srgbClr val="E9F7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jdelijke aanduiding voor grafiek 21">
            <a:extLst>
              <a:ext uri="{FF2B5EF4-FFF2-40B4-BE49-F238E27FC236}">
                <a16:creationId xmlns:a16="http://schemas.microsoft.com/office/drawing/2014/main" id="{1AB05B18-CA3E-D84A-BB33-32683F10E95E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762000" y="2141538"/>
            <a:ext cx="4395788" cy="3481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050">
                <a:latin typeface="Ubuntu" panose="020B0504030602030204" pitchFamily="34" charset="0"/>
              </a:defRPr>
            </a:lvl1pPr>
          </a:lstStyle>
          <a:p>
            <a:r>
              <a:rPr lang="nl-NL" sz="1800" dirty="0">
                <a:latin typeface="Ubuntu" panose="020B0504030602030204" pitchFamily="34" charset="0"/>
              </a:rPr>
              <a:t>Tabel invoegen</a:t>
            </a:r>
            <a:endParaRPr lang="nl-NL" dirty="0"/>
          </a:p>
        </p:txBody>
      </p:sp>
      <p:sp>
        <p:nvSpPr>
          <p:cNvPr id="23" name="Tijdelijke aanduiding voor inhoud 2">
            <a:extLst>
              <a:ext uri="{FF2B5EF4-FFF2-40B4-BE49-F238E27FC236}">
                <a16:creationId xmlns:a16="http://schemas.microsoft.com/office/drawing/2014/main" id="{C6AE99F6-84E2-1241-A09E-136C8F23E97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93690" y="2139691"/>
            <a:ext cx="6188709" cy="3011038"/>
          </a:xfrm>
        </p:spPr>
        <p:txBody>
          <a:bodyPr>
            <a:normAutofit/>
          </a:bodyPr>
          <a:lstStyle>
            <a:lvl1pPr>
              <a:defRPr sz="1200" b="0" i="0">
                <a:latin typeface="Ubuntu" panose="020B050403060203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Ondertitel 2">
            <a:extLst>
              <a:ext uri="{FF2B5EF4-FFF2-40B4-BE49-F238E27FC236}">
                <a16:creationId xmlns:a16="http://schemas.microsoft.com/office/drawing/2014/main" id="{D9AA4866-4FBE-930E-DAED-038798D851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093301"/>
            <a:ext cx="8021715" cy="283548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accent1"/>
                </a:solidFill>
                <a:latin typeface="Ubuntu Light" panose="020B03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3" name="Titel 10">
            <a:extLst>
              <a:ext uri="{FF2B5EF4-FFF2-40B4-BE49-F238E27FC236}">
                <a16:creationId xmlns:a16="http://schemas.microsoft.com/office/drawing/2014/main" id="{910B82D2-626E-BD8D-6337-05456EC5E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560296"/>
            <a:ext cx="8021715" cy="452167"/>
          </a:xfrm>
        </p:spPr>
        <p:txBody>
          <a:bodyPr>
            <a:normAutofit/>
          </a:bodyPr>
          <a:lstStyle>
            <a:lvl1pPr>
              <a:defRPr lang="nl-NL" sz="2800" b="1" dirty="0" smtClean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Klik om een stijl te bewerken.</a:t>
            </a:r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6842D260-E65E-6531-6596-7CD93ED4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3139" y="6436421"/>
            <a:ext cx="2267066" cy="347663"/>
          </a:xfrm>
        </p:spPr>
        <p:txBody>
          <a:bodyPr anchor="t"/>
          <a:lstStyle>
            <a:lvl1pPr algn="l">
              <a:defRPr sz="1800" b="1" i="0">
                <a:solidFill>
                  <a:srgbClr val="E9F7FD"/>
                </a:solidFill>
                <a:latin typeface="Ubuntu" panose="020B0504030602030204" pitchFamily="34" charset="0"/>
              </a:defRPr>
            </a:lvl1pPr>
          </a:lstStyle>
          <a:p>
            <a:r>
              <a:rPr lang="nl-NL" dirty="0"/>
              <a:t>Pag. </a:t>
            </a:r>
            <a:r>
              <a:rPr lang="nl-NL" dirty="0" err="1"/>
              <a:t>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152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5697E072-33D1-8932-A28E-1CCF92ED5A63}"/>
              </a:ext>
            </a:extLst>
          </p:cNvPr>
          <p:cNvSpPr/>
          <p:nvPr userDrawn="1"/>
        </p:nvSpPr>
        <p:spPr>
          <a:xfrm>
            <a:off x="-605574" y="4889147"/>
            <a:ext cx="2578758" cy="2578758"/>
          </a:xfrm>
          <a:prstGeom prst="ellipse">
            <a:avLst/>
          </a:prstGeom>
          <a:solidFill>
            <a:srgbClr val="DE5F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" name="Afbeelding 19">
            <a:hlinkClick r:id="rId3"/>
            <a:extLst>
              <a:ext uri="{FF2B5EF4-FFF2-40B4-BE49-F238E27FC236}">
                <a16:creationId xmlns:a16="http://schemas.microsoft.com/office/drawing/2014/main" id="{D077322C-7D2F-8343-B004-96835C3429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48885" y="4392437"/>
            <a:ext cx="396638" cy="452167"/>
          </a:xfrm>
          <a:prstGeom prst="rect">
            <a:avLst/>
          </a:prstGeom>
        </p:spPr>
      </p:pic>
      <p:pic>
        <p:nvPicPr>
          <p:cNvPr id="22" name="Afbeelding 21">
            <a:hlinkClick r:id="rId5"/>
            <a:extLst>
              <a:ext uri="{FF2B5EF4-FFF2-40B4-BE49-F238E27FC236}">
                <a16:creationId xmlns:a16="http://schemas.microsoft.com/office/drawing/2014/main" id="{703F9A47-E1AD-474B-B669-3913349684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729184" y="4354107"/>
            <a:ext cx="412503" cy="507696"/>
          </a:xfrm>
          <a:prstGeom prst="rect">
            <a:avLst/>
          </a:prstGeom>
        </p:spPr>
      </p:pic>
      <p:pic>
        <p:nvPicPr>
          <p:cNvPr id="24" name="Afbeelding 23">
            <a:hlinkClick r:id="rId7"/>
            <a:extLst>
              <a:ext uri="{FF2B5EF4-FFF2-40B4-BE49-F238E27FC236}">
                <a16:creationId xmlns:a16="http://schemas.microsoft.com/office/drawing/2014/main" id="{9977FEE5-73D8-7A4E-8BDB-AB9C0DD557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64780" y="4381451"/>
            <a:ext cx="412504" cy="483898"/>
          </a:xfrm>
          <a:prstGeom prst="rect">
            <a:avLst/>
          </a:prstGeom>
        </p:spPr>
      </p:pic>
      <p:pic>
        <p:nvPicPr>
          <p:cNvPr id="26" name="Afbeelding 25">
            <a:hlinkClick r:id="rId9"/>
            <a:extLst>
              <a:ext uri="{FF2B5EF4-FFF2-40B4-BE49-F238E27FC236}">
                <a16:creationId xmlns:a16="http://schemas.microsoft.com/office/drawing/2014/main" id="{8399190C-77CF-F04C-93BD-F2C78EFD006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02721" y="4365585"/>
            <a:ext cx="468033" cy="499764"/>
          </a:xfrm>
          <a:prstGeom prst="rect">
            <a:avLst/>
          </a:prstGeom>
        </p:spPr>
      </p:pic>
      <p:sp>
        <p:nvSpPr>
          <p:cNvPr id="27" name="Tekstvak 26">
            <a:extLst>
              <a:ext uri="{FF2B5EF4-FFF2-40B4-BE49-F238E27FC236}">
                <a16:creationId xmlns:a16="http://schemas.microsoft.com/office/drawing/2014/main" id="{4381AD57-FB7A-B248-85AB-4836102165CF}"/>
              </a:ext>
            </a:extLst>
          </p:cNvPr>
          <p:cNvSpPr txBox="1"/>
          <p:nvPr userDrawn="1"/>
        </p:nvSpPr>
        <p:spPr>
          <a:xfrm>
            <a:off x="545949" y="4036456"/>
            <a:ext cx="1777012" cy="317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0" i="0" dirty="0">
                <a:solidFill>
                  <a:srgbClr val="3DA9E0"/>
                </a:solidFill>
                <a:latin typeface="Montserrat" pitchFamily="2" charset="77"/>
              </a:rPr>
              <a:t>Nieuwsgierig?</a:t>
            </a:r>
            <a:endParaRPr lang="nl-NL" sz="1000" b="0" i="0" dirty="0">
              <a:solidFill>
                <a:srgbClr val="3DA9E0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069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F943C50-557F-8941-BA4B-549387945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5456B1-0181-5141-AA96-4BB4E0965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2312D5B-C58A-B84A-B004-AC5A249D2E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7F51A-40E7-C649-958E-52FA553FEAA8}" type="datetime1">
              <a:rPr lang="nl-NL" smtClean="0"/>
              <a:t>1-9-2022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FBB9E5-F161-B947-9D6F-B0233C843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A49DA5-EC13-DC4E-82D5-5AC46615D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F5F57-EB00-9E41-8C0A-5D3C44C330E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610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0" r:id="rId4"/>
    <p:sldLayoutId id="2147483650" r:id="rId5"/>
    <p:sldLayoutId id="2147483661" r:id="rId6"/>
    <p:sldLayoutId id="2147483663" r:id="rId7"/>
    <p:sldLayoutId id="2147483664" r:id="rId8"/>
    <p:sldLayoutId id="2147483654" r:id="rId9"/>
    <p:sldLayoutId id="214748366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ndertitel 12">
            <a:extLst>
              <a:ext uri="{FF2B5EF4-FFF2-40B4-BE49-F238E27FC236}">
                <a16:creationId xmlns:a16="http://schemas.microsoft.com/office/drawing/2014/main" id="{D5667B21-9277-3F4F-8AE4-A13DB54320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8DEBB5E-E0E4-582B-A807-23F83182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4944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97DC389-3A92-15E9-EBC0-CAA60DFB95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9F10181-493F-7EF3-B674-E1A9DB0C7A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9AF1713-CDC1-8B28-F89D-04DEE3CB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BD7B2F2-92A1-8F7B-7B76-1BF46B509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508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191E0BCE-21D3-8CEC-4989-17F40065025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6BD20FE-3C90-48B8-4A62-182EE80122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B4628B83-BAA1-0F18-20E8-682ACEB786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5FFEADC7-6963-927B-653D-B0D00E46C4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2193AA-5D99-5E5B-A3E3-515276298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BA47E865-DF63-B902-DF3A-9F1874B81E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E886767-B0FC-ABC6-6385-6E765FF4DF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7749DBA-536C-4077-411C-38793BBE97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80A1E70B-7FC7-D4EB-51CE-49D6E76C50E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Ondertitel 10">
            <a:extLst>
              <a:ext uri="{FF2B5EF4-FFF2-40B4-BE49-F238E27FC236}">
                <a16:creationId xmlns:a16="http://schemas.microsoft.com/office/drawing/2014/main" id="{7FFBD981-EC56-3D79-C11B-FA1D0D70CE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E6DC1FC9-9747-EC20-8C35-3A76D46F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396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4235E782-1F33-9FFB-6A06-42A27BFF80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DD4333-2816-798D-FB67-2E10BA3BD5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97BDA1C-8271-AFB6-04AA-8793C94E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A55B6D5D-F4D1-F3A8-3B1B-3DDD517C4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13F2C84-CABC-E0AC-67E6-776CDB919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850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F591629-FD47-FCD2-622C-697A068EC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2DADCB-65F6-E763-70ED-545E5BB6FC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FD34D4-433C-2CDF-94EB-8E3A4AC2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988BD401-E549-26D6-415C-15AFCD9DAF99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1896D2D-512F-A53C-E643-C695CEAF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850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407BB06-3A00-DE92-2E54-798DC26D9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83D2CE3-5524-4A38-DE37-ACC4369316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7DDD3F7-392D-34F5-5D9A-3BB5374C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781C670A-BD7C-42F6-09C1-67957ADA4D89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C3DCC65-C5CF-D4DE-1C3C-B01FC859A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75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603D1EF-3692-5EC3-9F23-D4422ECBC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8B9DED6-9347-01DC-A604-3DA61851CD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42BD76F-D866-C566-9A2A-BBAEFA8F1E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0337613-0385-89EB-66D4-880B832396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0067357-D70F-78F8-1EE3-63F3750889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23C196F-D783-6FC4-2F7D-1116A10B5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3907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A271A41-D290-4333-7A74-3876B5D2B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785A054-C8EB-F85A-91E3-D564F3B1CE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32DD8A5F-D6A7-9F1B-AD58-9CD68678E9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E0AAD4DB-17EB-1126-A626-5F3C761623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6" name="Ondertitel 5">
            <a:extLst>
              <a:ext uri="{FF2B5EF4-FFF2-40B4-BE49-F238E27FC236}">
                <a16:creationId xmlns:a16="http://schemas.microsoft.com/office/drawing/2014/main" id="{A1EFB6DB-CF25-681D-965F-51A0DCE0BE23}"/>
              </a:ext>
            </a:extLst>
          </p:cNvPr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A6FEBFC-B8CC-B037-72AD-1DBCF79D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12E5C3A7-35C9-9B94-AF38-7AF1A0D9D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44286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grafiek 1">
            <a:extLst>
              <a:ext uri="{FF2B5EF4-FFF2-40B4-BE49-F238E27FC236}">
                <a16:creationId xmlns:a16="http://schemas.microsoft.com/office/drawing/2014/main" id="{3488CF3B-F883-1833-34FB-FACE283DD78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/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92B111-3704-D2A4-DC6A-642908A52D5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9F3132C9-7FE8-47F1-AF7B-CCE2838A83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CF80E8B-63AF-9F3C-493F-F7193EC4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F2F26C-470A-EE25-FA3A-C1EE57AA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Pag. nr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781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DDBAA14-26E9-3A6E-905A-0B19EB4F24EA}"/>
              </a:ext>
            </a:extLst>
          </p:cNvPr>
          <p:cNvSpPr txBox="1"/>
          <p:nvPr/>
        </p:nvSpPr>
        <p:spPr>
          <a:xfrm>
            <a:off x="158423" y="5666173"/>
            <a:ext cx="1870590" cy="7788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100" b="0" i="0" dirty="0">
                <a:solidFill>
                  <a:schemeClr val="bg1"/>
                </a:solidFill>
                <a:latin typeface="Ubuntu Medium" panose="020B0504030602030204" pitchFamily="34" charset="0"/>
              </a:rPr>
              <a:t>Contact</a:t>
            </a:r>
          </a:p>
          <a:p>
            <a:pPr>
              <a:lnSpc>
                <a:spcPct val="150000"/>
              </a:lnSpc>
            </a:pPr>
            <a:r>
              <a:rPr lang="nl-NL" sz="1000" dirty="0">
                <a:solidFill>
                  <a:schemeClr val="bg1"/>
                </a:solidFill>
                <a:latin typeface="Ubuntu Light"/>
              </a:rPr>
              <a:t>Website: zw-werktdoor.nl</a:t>
            </a:r>
            <a:br>
              <a:rPr lang="nl-NL" sz="1000" b="0" i="0" dirty="0">
                <a:latin typeface="Ubuntu Light" panose="020B0304030602030204" pitchFamily="34" charset="0"/>
              </a:rPr>
            </a:br>
            <a:r>
              <a:rPr lang="nl-NL" sz="1000" b="0" i="0" kern="1200" dirty="0">
                <a:solidFill>
                  <a:schemeClr val="bg1"/>
                </a:solidFill>
                <a:effectLst/>
                <a:latin typeface="Ubuntu Light"/>
              </a:rPr>
              <a:t>E-mail:</a:t>
            </a:r>
            <a:r>
              <a:rPr lang="nl-NL" sz="1000" dirty="0">
                <a:solidFill>
                  <a:schemeClr val="bg1"/>
                </a:solidFill>
                <a:latin typeface="Ubuntu Light"/>
              </a:rPr>
              <a:t> info@zw-door.nl</a:t>
            </a:r>
            <a:endParaRPr lang="nl-NL" sz="1000" b="0" i="0" dirty="0">
              <a:solidFill>
                <a:schemeClr val="bg1"/>
              </a:solidFill>
              <a:latin typeface="Ubuntu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7369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2">
      <a:dk1>
        <a:srgbClr val="000000"/>
      </a:dk1>
      <a:lt1>
        <a:srgbClr val="FFFFFF"/>
      </a:lt1>
      <a:dk2>
        <a:srgbClr val="212E3B"/>
      </a:dk2>
      <a:lt2>
        <a:srgbClr val="E8F7FC"/>
      </a:lt2>
      <a:accent1>
        <a:srgbClr val="3DA8DF"/>
      </a:accent1>
      <a:accent2>
        <a:srgbClr val="212E3B"/>
      </a:accent2>
      <a:accent3>
        <a:srgbClr val="3DA8DF"/>
      </a:accent3>
      <a:accent4>
        <a:srgbClr val="212E3B"/>
      </a:accent4>
      <a:accent5>
        <a:srgbClr val="5B9BD5"/>
      </a:accent5>
      <a:accent6>
        <a:srgbClr val="212E3B"/>
      </a:accent6>
      <a:hlink>
        <a:srgbClr val="3DA8DF"/>
      </a:hlink>
      <a:folHlink>
        <a:srgbClr val="212E3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EO Presentatie-template 01" id="{D3300933-7DB1-EF48-83C1-46A055D0DCE6}" vid="{C3DFDD24-AFA1-4F44-8910-0074488A1B7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118450-fa53-42e8-a28f-eb2301264223" xsi:nil="true"/>
    <lcf76f155ced4ddcb4097134ff3c332f xmlns="27bb021a-f84a-47cf-b52f-6b5ceadddaa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F8193E7B545C4AB64E20E80F51BD2B" ma:contentTypeVersion="16" ma:contentTypeDescription="Een nieuw document maken." ma:contentTypeScope="" ma:versionID="a9690ef7e2e19ce7ded05ef56adba14c">
  <xsd:schema xmlns:xsd="http://www.w3.org/2001/XMLSchema" xmlns:xs="http://www.w3.org/2001/XMLSchema" xmlns:p="http://schemas.microsoft.com/office/2006/metadata/properties" xmlns:ns2="27bb021a-f84a-47cf-b52f-6b5ceadddaae" xmlns:ns3="93118450-fa53-42e8-a28f-eb2301264223" targetNamespace="http://schemas.microsoft.com/office/2006/metadata/properties" ma:root="true" ma:fieldsID="0cbc27255b4e86bb0d952b45689d4f39" ns2:_="" ns3:_="">
    <xsd:import namespace="27bb021a-f84a-47cf-b52f-6b5ceadddaae"/>
    <xsd:import namespace="93118450-fa53-42e8-a28f-eb23012642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bb021a-f84a-47cf-b52f-6b5ceaddda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75ae1ef3-363f-49ae-89ed-aa05ebf6fc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18450-fa53-42e8-a28f-eb230126422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4639cd7f-ca8b-4720-b7f7-1c9cc8e2a7a2}" ma:internalName="TaxCatchAll" ma:showField="CatchAllData" ma:web="93118450-fa53-42e8-a28f-eb23012642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9A4943-248E-4B2F-826A-C24B9C69A794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93118450-fa53-42e8-a28f-eb2301264223"/>
    <ds:schemaRef ds:uri="http://schemas.microsoft.com/office/2006/metadata/properties"/>
    <ds:schemaRef ds:uri="27bb021a-f84a-47cf-b52f-6b5ceadddaa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9CD6232-B397-4C62-8B9A-EABB2E637B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A00368-1F63-470C-A7F5-7A377CD6A5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bb021a-f84a-47cf-b52f-6b5ceadddaae"/>
    <ds:schemaRef ds:uri="93118450-fa53-42e8-a28f-eb23012642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130</TotalTime>
  <Words>35</Words>
  <Application>Microsoft Office PowerPoint</Application>
  <PresentationFormat>Breedbeeld</PresentationFormat>
  <Paragraphs>10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Mireille</dc:creator>
  <cp:lastModifiedBy>Jan Kloosterman</cp:lastModifiedBy>
  <cp:revision>16</cp:revision>
  <dcterms:created xsi:type="dcterms:W3CDTF">2022-04-12T13:59:30Z</dcterms:created>
  <dcterms:modified xsi:type="dcterms:W3CDTF">2022-09-01T13:50:11Z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0x0101009EF8193E7B545C4AB64E20E80F51BD2B</vt:lpwstr>
  </property>
  <property fmtid="{D5CDD505-2E9C-101B-9397-08002B2CF9AE}" pid="3" name="MediaServiceImageTags">
    <vt:lpwstr/>
  </property>
</Properties>
</file>